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7EAFED-8C71-F513-CE4F-363BE4B208A0}" v="662" dt="2020-04-29T15:25:40.4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387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296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835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47437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8057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37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1761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011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560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245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789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4/29/2020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6067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664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3970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999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9103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515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052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DF8837B-BAE2-489A-8F93-69216307D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ool next to a body of water&#10;&#10;Description generated with very high confidence">
            <a:extLst>
              <a:ext uri="{FF2B5EF4-FFF2-40B4-BE49-F238E27FC236}">
                <a16:creationId xmlns:a16="http://schemas.microsoft.com/office/drawing/2014/main" id="{4BCDAFD6-E49D-449B-AC72-D9E7D7594C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Swimming Pool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48BEE9B-A2F4-4BF3-9EAD-16E1A7FC2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99932" y="3510608"/>
            <a:ext cx="512064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367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F618-E7C8-4298-8235-E4DA457B3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Programs/languages we used in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430FB-64A2-4C26-8B5D-EC0B3F314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3426028" cy="1023040"/>
          </a:xfrm>
        </p:spPr>
        <p:txBody>
          <a:bodyPr/>
          <a:lstStyle/>
          <a:p>
            <a:r>
              <a:rPr lang="en-US" dirty="0"/>
              <a:t>C++</a:t>
            </a:r>
          </a:p>
          <a:p>
            <a:r>
              <a:rPr lang="en-US" dirty="0"/>
              <a:t>Visual Studio 2019 IDE</a:t>
            </a:r>
          </a:p>
        </p:txBody>
      </p:sp>
      <p:pic>
        <p:nvPicPr>
          <p:cNvPr id="4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3083E3DB-25CE-4AE5-B10B-05C02EB63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362" y="3512128"/>
            <a:ext cx="3089563" cy="3069771"/>
          </a:xfrm>
          <a:prstGeom prst="rect">
            <a:avLst/>
          </a:prstGeom>
        </p:spPr>
      </p:pic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6206F48-8C2E-4089-8E2B-4A0C045C4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8712" y="2560027"/>
            <a:ext cx="1902032" cy="215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695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47C940C-BCEA-4B94-ADAB-E5DF93AD2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43355E07-D27F-496A-A202-82B978528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ABE8173-1154-4FFD-A647-BE335D1B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372EFA8A-6EE3-4B25-873B-F4CED90537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8C03B2B-142C-4AD5-8F21-0FC939548A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C6FAF349-1EBC-4906-8CCB-C668CAE690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15541360-9082-4D4C-A106-460B85E98C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588F8A-D62E-42EC-94A5-D96DDF692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en-US" sz="2400"/>
              <a:t>Resume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9A63C7-BCAC-464C-B7D5-9A713B4CAC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952D5-D3B3-408E-82CA-11877BA35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600" dirty="0"/>
              <a:t>Our </a:t>
            </a:r>
            <a:r>
              <a:rPr lang="en-US" sz="1600">
                <a:ea typeface="+mn-lt"/>
                <a:cs typeface="+mn-lt"/>
              </a:rPr>
              <a:t>computer program has features for </a:t>
            </a:r>
            <a:r>
              <a:rPr lang="en-US" sz="1600" dirty="0">
                <a:ea typeface="+mn-lt"/>
                <a:cs typeface="+mn-lt"/>
              </a:rPr>
              <a:t>adding, displaying, editing, deleting and showing clients by criteria as well as the income for the day.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ACD46D6-4F67-45BA-8576-5AA2AC32AA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8668" y="1665096"/>
            <a:ext cx="5469466" cy="3527805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599751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E6E1520-2FF6-4854-9AF4-AEF2311B5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6" name="Rectangle 15">
              <a:extLst>
                <a:ext uri="{FF2B5EF4-FFF2-40B4-BE49-F238E27FC236}">
                  <a16:creationId xmlns:a16="http://schemas.microsoft.com/office/drawing/2014/main" id="{BA5D1594-F7BA-4C1C-9385-FD09BD2A6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51BC212-81ED-4D4F-A9E1-FE62C9B06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A2993D6C-D352-4196-8909-21BFE98637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C52BDAD-556E-4C4C-B776-FD44D9082A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46D91A09-3DF6-490E-955F-8671B86A1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DEAA77F7-514B-46E6-980A-60EF524833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A51834-89A5-45CF-A752-04B080424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/>
              <a:t>Advantages and Disadvantages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4D0FF6F-093D-47AB-9CBA-8BBEF7F73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10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63405EEE-DB4C-4C09-B6C1-F5EA827C31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2683" y="1953919"/>
            <a:ext cx="5278777" cy="2771357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163510C-FF2B-41B2-AEFC-A952A7507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9F2516C-E190-45CE-A8AA-C484D3780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824" y="2556932"/>
            <a:ext cx="3360771" cy="3318936"/>
          </a:xfrm>
        </p:spPr>
        <p:txBody>
          <a:bodyPr>
            <a:normAutofit/>
          </a:bodyPr>
          <a:lstStyle/>
          <a:p>
            <a:r>
              <a:rPr lang="en-US"/>
              <a:t>It </a:t>
            </a:r>
            <a:r>
              <a:rPr lang="en-US">
                <a:ea typeface="+mn-lt"/>
                <a:cs typeface="+mn-lt"/>
              </a:rPr>
              <a:t>can facilitate and speed up the work of people at the swimming pools, especially the water parks.</a:t>
            </a:r>
          </a:p>
          <a:p>
            <a:r>
              <a:rPr lang="en-US">
                <a:ea typeface="+mn-lt"/>
                <a:cs typeface="+mn-lt"/>
              </a:rPr>
              <a:t>it is in a very early state of development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24033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50BEC-9330-443A-B1B4-0EF4692AD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How we did it 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614D3-AF15-4155-8C9C-BB53F1D21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3416132" cy="3318936"/>
          </a:xfrm>
        </p:spPr>
        <p:txBody>
          <a:bodyPr/>
          <a:lstStyle/>
          <a:p>
            <a:r>
              <a:rPr lang="en-US"/>
              <a:t>We used Visual Studio 2019 IDE </a:t>
            </a:r>
            <a:r>
              <a:rPr lang="en-US">
                <a:ea typeface="+mn-lt"/>
                <a:cs typeface="+mn-lt"/>
              </a:rPr>
              <a:t>to develop our computer program</a:t>
            </a:r>
            <a:endParaRPr lang="en-US"/>
          </a:p>
        </p:txBody>
      </p:sp>
      <p:pic>
        <p:nvPicPr>
          <p:cNvPr id="4" name="Picture 4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id="{947E0ECA-4A6C-473E-AF54-3CC80438D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7647" y="2606851"/>
            <a:ext cx="6078187" cy="3425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348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4">
            <a:extLst>
              <a:ext uri="{FF2B5EF4-FFF2-40B4-BE49-F238E27FC236}">
                <a16:creationId xmlns:a16="http://schemas.microsoft.com/office/drawing/2014/main" id="{70F82E3E-E291-4077-9561-D03BD8817A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64A9319-91FB-4B4F-815A-A046C6378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365E65E-138F-4485-AA9E-188DF346C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2DE2924-A79E-4612-8899-041380003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94B8494-882E-4FE9-BFAD-265155874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cxnSp>
        <p:nvCxnSpPr>
          <p:cNvPr id="13" name="Straight Connector 20">
            <a:extLst>
              <a:ext uri="{FF2B5EF4-FFF2-40B4-BE49-F238E27FC236}">
                <a16:creationId xmlns:a16="http://schemas.microsoft.com/office/drawing/2014/main" id="{9A5BFCFB-CCDF-43A8-888F-E16CF73D2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Group 22">
            <a:extLst>
              <a:ext uri="{FF2B5EF4-FFF2-40B4-BE49-F238E27FC236}">
                <a16:creationId xmlns:a16="http://schemas.microsoft.com/office/drawing/2014/main" id="{4A8983F0-7B3A-4418-8701-68E9CA2AE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24" name="Rectangle 23">
              <a:extLst>
                <a:ext uri="{FF2B5EF4-FFF2-40B4-BE49-F238E27FC236}">
                  <a16:creationId xmlns:a16="http://schemas.microsoft.com/office/drawing/2014/main" id="{0EC70F26-6C2F-4FF4-9892-FBDABF45F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F5A270E-3F18-4580-A3AD-796F2FFAA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E8D29381-D504-4491-8AF8-F62883DE31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B5BD9536-8B76-4DF0-B8F7-0549CC111D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BDECCCDF-9FB2-40A1-9379-BD2C2245D8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5339C017-9A98-4397-9A19-7C32104D66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276497-EECF-4665-BAD5-930747412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619" y="4404852"/>
            <a:ext cx="9989677" cy="10547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Future plans</a:t>
            </a:r>
          </a:p>
        </p:txBody>
      </p:sp>
      <p:sp>
        <p:nvSpPr>
          <p:cNvPr id="20" name="Rectangle 30">
            <a:extLst>
              <a:ext uri="{FF2B5EF4-FFF2-40B4-BE49-F238E27FC236}">
                <a16:creationId xmlns:a16="http://schemas.microsoft.com/office/drawing/2014/main" id="{2E2C404C-D4AE-4C1C-A675-EF7605842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9999652" cy="3128346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10" descr="A picture containing person, indoor, holding, hand&#10;&#10;Description generated with very high confidence">
            <a:extLst>
              <a:ext uri="{FF2B5EF4-FFF2-40B4-BE49-F238E27FC236}">
                <a16:creationId xmlns:a16="http://schemas.microsoft.com/office/drawing/2014/main" id="{87C2F1D3-BFFE-46F5-800F-FBB86A0D11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0432" y="1410207"/>
            <a:ext cx="6637499" cy="2455875"/>
          </a:xfrm>
          <a:prstGeom prst="rect">
            <a:avLst/>
          </a:prstGeom>
        </p:spPr>
      </p:pic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A3B8160F-915C-485D-B2FB-ACDDE0E82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8448" y="5501254"/>
            <a:ext cx="960372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3585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A picture containing photo, sitting, black, white&#10;&#10;Description generated with very high confidence">
            <a:extLst>
              <a:ext uri="{FF2B5EF4-FFF2-40B4-BE49-F238E27FC236}">
                <a16:creationId xmlns:a16="http://schemas.microsoft.com/office/drawing/2014/main" id="{7F292B2D-2F26-42FF-A0F0-D242D9D49C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27" y="3737"/>
            <a:ext cx="12194253" cy="6881533"/>
          </a:xfrm>
        </p:spPr>
      </p:pic>
    </p:spTree>
    <p:extLst>
      <p:ext uri="{BB962C8B-B14F-4D97-AF65-F5344CB8AC3E}">
        <p14:creationId xmlns:p14="http://schemas.microsoft.com/office/powerpoint/2010/main" val="16579257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Organic</vt:lpstr>
      <vt:lpstr>Swimming Pool</vt:lpstr>
      <vt:lpstr>Programs/languages we used in the project</vt:lpstr>
      <vt:lpstr>Resume</vt:lpstr>
      <vt:lpstr>Advantages and Disadvantages</vt:lpstr>
      <vt:lpstr>How we did it ?</vt:lpstr>
      <vt:lpstr>Future plans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156</cp:revision>
  <dcterms:created xsi:type="dcterms:W3CDTF">2020-04-29T14:09:08Z</dcterms:created>
  <dcterms:modified xsi:type="dcterms:W3CDTF">2020-04-29T15:26:52Z</dcterms:modified>
</cp:coreProperties>
</file>

<file path=docProps/thumbnail.jpeg>
</file>